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aaf74d71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aaf74d71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b296347a78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b296347a7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aa9234df25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aa9234df25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a9f753c601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a9f753c601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b26270beb9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b26270beb9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c72dd0113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c72dd0113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40" Type="http://schemas.openxmlformats.org/officeDocument/2006/relationships/image" Target="../media/image23.png"/><Relationship Id="rId42" Type="http://schemas.openxmlformats.org/officeDocument/2006/relationships/slide" Target="/ppt/slides/slide2.xml"/><Relationship Id="rId41" Type="http://schemas.openxmlformats.org/officeDocument/2006/relationships/image" Target="../media/image25.png"/><Relationship Id="rId44" Type="http://schemas.openxmlformats.org/officeDocument/2006/relationships/hyperlink" Target="https://www.youtube.com/playlist?list=PLiaUKiwbiHMQDQLCXoPaMMYotldKlUQCw" TargetMode="External"/><Relationship Id="rId43" Type="http://schemas.openxmlformats.org/officeDocument/2006/relationships/image" Target="../media/image21.png"/><Relationship Id="rId46" Type="http://schemas.openxmlformats.org/officeDocument/2006/relationships/slide" Target="/ppt/slides/slide3.xml"/><Relationship Id="rId45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hyperlink" Target="https://video.link/w/oY2V" TargetMode="External"/><Relationship Id="rId9" Type="http://schemas.openxmlformats.org/officeDocument/2006/relationships/image" Target="../media/image11.png"/><Relationship Id="rId48" Type="http://schemas.openxmlformats.org/officeDocument/2006/relationships/slide" Target="/ppt/slides/slide5.xml"/><Relationship Id="rId47" Type="http://schemas.openxmlformats.org/officeDocument/2006/relationships/image" Target="../media/image24.png"/><Relationship Id="rId49" Type="http://schemas.openxmlformats.org/officeDocument/2006/relationships/image" Target="../media/image22.png"/><Relationship Id="rId5" Type="http://schemas.openxmlformats.org/officeDocument/2006/relationships/image" Target="../media/image12.jpg"/><Relationship Id="rId6" Type="http://schemas.openxmlformats.org/officeDocument/2006/relationships/hyperlink" Target="https://www.youtube.com/playlist?list=PL74fOsUPmepwoPgBqyYB0ILCWETJqRq0a" TargetMode="External"/><Relationship Id="rId7" Type="http://schemas.openxmlformats.org/officeDocument/2006/relationships/image" Target="../media/image14.png"/><Relationship Id="rId8" Type="http://schemas.openxmlformats.org/officeDocument/2006/relationships/image" Target="../media/image8.png"/><Relationship Id="rId31" Type="http://schemas.openxmlformats.org/officeDocument/2006/relationships/hyperlink" Target="https://video.link/w/4Gkgc" TargetMode="External"/><Relationship Id="rId30" Type="http://schemas.openxmlformats.org/officeDocument/2006/relationships/image" Target="../media/image18.png"/><Relationship Id="rId33" Type="http://schemas.openxmlformats.org/officeDocument/2006/relationships/hyperlink" Target="https://video.link/w/iXkgc" TargetMode="External"/><Relationship Id="rId32" Type="http://schemas.openxmlformats.org/officeDocument/2006/relationships/image" Target="../media/image17.png"/><Relationship Id="rId35" Type="http://schemas.openxmlformats.org/officeDocument/2006/relationships/hyperlink" Target="https://video.link/w/Tclgc" TargetMode="External"/><Relationship Id="rId34" Type="http://schemas.openxmlformats.org/officeDocument/2006/relationships/image" Target="../media/image20.png"/><Relationship Id="rId37" Type="http://schemas.openxmlformats.org/officeDocument/2006/relationships/hyperlink" Target="https://video.link/w/n7VQ?src=syt" TargetMode="External"/><Relationship Id="rId36" Type="http://schemas.openxmlformats.org/officeDocument/2006/relationships/image" Target="../media/image19.png"/><Relationship Id="rId39" Type="http://schemas.openxmlformats.org/officeDocument/2006/relationships/hyperlink" Target="https://video.link/w/TJgGb" TargetMode="External"/><Relationship Id="rId38" Type="http://schemas.openxmlformats.org/officeDocument/2006/relationships/image" Target="../media/image29.png"/><Relationship Id="rId20" Type="http://schemas.openxmlformats.org/officeDocument/2006/relationships/image" Target="../media/image13.png"/><Relationship Id="rId22" Type="http://schemas.openxmlformats.org/officeDocument/2006/relationships/image" Target="../media/image1.png"/><Relationship Id="rId21" Type="http://schemas.openxmlformats.org/officeDocument/2006/relationships/hyperlink" Target="https://drive.google.com/file/d/18GJ-E0bEkAJOYhWnJy-7wWte5mUddgJf/view?usp=sharing" TargetMode="External"/><Relationship Id="rId24" Type="http://schemas.openxmlformats.org/officeDocument/2006/relationships/hyperlink" Target="https://video.link/w/oY2V" TargetMode="External"/><Relationship Id="rId23" Type="http://schemas.openxmlformats.org/officeDocument/2006/relationships/image" Target="../media/image9.png"/><Relationship Id="rId26" Type="http://schemas.openxmlformats.org/officeDocument/2006/relationships/hyperlink" Target="https://docs.google.com/presentation/d/e/2PACX-1vTvDtowaTKdi_wFy6VhKufwG1hFMOd25sd8Y3HVUWl0YiJZvhymY12kTEZ1DTvO53lTXfy_dDbZhtSd/pub?start=true&amp;loop=true&amp;delayms=200&amp;slide=id.g8bcba82e96_0_14" TargetMode="External"/><Relationship Id="rId25" Type="http://schemas.openxmlformats.org/officeDocument/2006/relationships/image" Target="../media/image10.png"/><Relationship Id="rId28" Type="http://schemas.openxmlformats.org/officeDocument/2006/relationships/image" Target="../media/image2.png"/><Relationship Id="rId27" Type="http://schemas.openxmlformats.org/officeDocument/2006/relationships/image" Target="../media/image15.gif"/><Relationship Id="rId29" Type="http://schemas.openxmlformats.org/officeDocument/2006/relationships/slide" Target="/ppt/slides/slide4.xml"/><Relationship Id="rId51" Type="http://schemas.openxmlformats.org/officeDocument/2006/relationships/image" Target="../media/image35.jpg"/><Relationship Id="rId50" Type="http://schemas.openxmlformats.org/officeDocument/2006/relationships/hyperlink" Target="https://video.link/w/asEgc" TargetMode="External"/><Relationship Id="rId53" Type="http://schemas.openxmlformats.org/officeDocument/2006/relationships/image" Target="../media/image31.jpg"/><Relationship Id="rId52" Type="http://schemas.openxmlformats.org/officeDocument/2006/relationships/hyperlink" Target="https://video.link/w/Y3cP" TargetMode="External"/><Relationship Id="rId11" Type="http://schemas.openxmlformats.org/officeDocument/2006/relationships/hyperlink" Target="https://video.link/w/96aS" TargetMode="External"/><Relationship Id="rId10" Type="http://schemas.openxmlformats.org/officeDocument/2006/relationships/image" Target="../media/image16.png"/><Relationship Id="rId54" Type="http://schemas.openxmlformats.org/officeDocument/2006/relationships/image" Target="../media/image30.png"/><Relationship Id="rId13" Type="http://schemas.openxmlformats.org/officeDocument/2006/relationships/hyperlink" Target="https://sites.google.com/morris.k12.mn.us/maes-school-counselor/virtual-calming-room" TargetMode="External"/><Relationship Id="rId12" Type="http://schemas.openxmlformats.org/officeDocument/2006/relationships/image" Target="../media/image6.png"/><Relationship Id="rId15" Type="http://schemas.openxmlformats.org/officeDocument/2006/relationships/hyperlink" Target="https://video.link/w/hMbP" TargetMode="External"/><Relationship Id="rId14" Type="http://schemas.openxmlformats.org/officeDocument/2006/relationships/image" Target="../media/image7.png"/><Relationship Id="rId17" Type="http://schemas.openxmlformats.org/officeDocument/2006/relationships/hyperlink" Target="https://video.link/w/CCcP" TargetMode="External"/><Relationship Id="rId16" Type="http://schemas.openxmlformats.org/officeDocument/2006/relationships/image" Target="../media/image3.png"/><Relationship Id="rId19" Type="http://schemas.openxmlformats.org/officeDocument/2006/relationships/slide" Target="/ppt/slides/slide2.xml"/><Relationship Id="rId18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40" Type="http://schemas.openxmlformats.org/officeDocument/2006/relationships/hyperlink" Target="https://video.link/w/7aowb" TargetMode="External"/><Relationship Id="rId42" Type="http://schemas.openxmlformats.org/officeDocument/2006/relationships/hyperlink" Target="https://video.link/w/yWQ3b" TargetMode="External"/><Relationship Id="rId41" Type="http://schemas.openxmlformats.org/officeDocument/2006/relationships/image" Target="../media/image51.jpg"/><Relationship Id="rId44" Type="http://schemas.openxmlformats.org/officeDocument/2006/relationships/slide" Target="/ppt/slides/slide5.xml"/><Relationship Id="rId43" Type="http://schemas.openxmlformats.org/officeDocument/2006/relationships/image" Target="../media/image52.jpg"/><Relationship Id="rId46" Type="http://schemas.openxmlformats.org/officeDocument/2006/relationships/image" Target="../media/image25.png"/><Relationship Id="rId45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28.png"/><Relationship Id="rId9" Type="http://schemas.openxmlformats.org/officeDocument/2006/relationships/image" Target="../media/image34.jpg"/><Relationship Id="rId48" Type="http://schemas.openxmlformats.org/officeDocument/2006/relationships/image" Target="../media/image53.png"/><Relationship Id="rId47" Type="http://schemas.openxmlformats.org/officeDocument/2006/relationships/hyperlink" Target="https://video.link/w/gi4gc" TargetMode="External"/><Relationship Id="rId49" Type="http://schemas.openxmlformats.org/officeDocument/2006/relationships/hyperlink" Target="https://video.link/w/yhngc" TargetMode="External"/><Relationship Id="rId5" Type="http://schemas.openxmlformats.org/officeDocument/2006/relationships/image" Target="../media/image32.jpg"/><Relationship Id="rId6" Type="http://schemas.openxmlformats.org/officeDocument/2006/relationships/image" Target="../media/image26.png"/><Relationship Id="rId7" Type="http://schemas.openxmlformats.org/officeDocument/2006/relationships/image" Target="../media/image11.png"/><Relationship Id="rId8" Type="http://schemas.openxmlformats.org/officeDocument/2006/relationships/hyperlink" Target="https://video.link/w/PBABb" TargetMode="External"/><Relationship Id="rId31" Type="http://schemas.openxmlformats.org/officeDocument/2006/relationships/hyperlink" Target="https://video.link/w/VNgGb" TargetMode="External"/><Relationship Id="rId30" Type="http://schemas.openxmlformats.org/officeDocument/2006/relationships/image" Target="../media/image42.gif"/><Relationship Id="rId33" Type="http://schemas.openxmlformats.org/officeDocument/2006/relationships/image" Target="../media/image18.png"/><Relationship Id="rId32" Type="http://schemas.openxmlformats.org/officeDocument/2006/relationships/image" Target="../media/image46.png"/><Relationship Id="rId35" Type="http://schemas.openxmlformats.org/officeDocument/2006/relationships/image" Target="../media/image50.png"/><Relationship Id="rId34" Type="http://schemas.openxmlformats.org/officeDocument/2006/relationships/hyperlink" Target="https://video.link/w/O5kgc" TargetMode="External"/><Relationship Id="rId37" Type="http://schemas.openxmlformats.org/officeDocument/2006/relationships/image" Target="../media/image47.png"/><Relationship Id="rId36" Type="http://schemas.openxmlformats.org/officeDocument/2006/relationships/hyperlink" Target="https://video.link/w/XBkgc" TargetMode="External"/><Relationship Id="rId39" Type="http://schemas.openxmlformats.org/officeDocument/2006/relationships/image" Target="../media/image43.png"/><Relationship Id="rId38" Type="http://schemas.openxmlformats.org/officeDocument/2006/relationships/hyperlink" Target="https://video.link/w/SJkgc" TargetMode="External"/><Relationship Id="rId62" Type="http://schemas.openxmlformats.org/officeDocument/2006/relationships/hyperlink" Target="http://colordodge.com/Kaleidoscope/" TargetMode="External"/><Relationship Id="rId61" Type="http://schemas.openxmlformats.org/officeDocument/2006/relationships/image" Target="../media/image14.png"/><Relationship Id="rId20" Type="http://schemas.openxmlformats.org/officeDocument/2006/relationships/image" Target="../media/image37.png"/><Relationship Id="rId64" Type="http://schemas.openxmlformats.org/officeDocument/2006/relationships/hyperlink" Target="https://drive.google.com/file/d/18GJ-E0bEkAJOYhWnJy-7wWte5mUddgJf/view?usp=sharing" TargetMode="External"/><Relationship Id="rId63" Type="http://schemas.openxmlformats.org/officeDocument/2006/relationships/image" Target="../media/image73.png"/><Relationship Id="rId22" Type="http://schemas.openxmlformats.org/officeDocument/2006/relationships/image" Target="../media/image36.png"/><Relationship Id="rId66" Type="http://schemas.openxmlformats.org/officeDocument/2006/relationships/hyperlink" Target="https://video.link/w/cgXjc" TargetMode="External"/><Relationship Id="rId21" Type="http://schemas.openxmlformats.org/officeDocument/2006/relationships/hyperlink" Target="https://video.link/w/5RUgc" TargetMode="External"/><Relationship Id="rId65" Type="http://schemas.openxmlformats.org/officeDocument/2006/relationships/image" Target="../media/image1.png"/><Relationship Id="rId24" Type="http://schemas.openxmlformats.org/officeDocument/2006/relationships/image" Target="../media/image40.png"/><Relationship Id="rId23" Type="http://schemas.openxmlformats.org/officeDocument/2006/relationships/hyperlink" Target="https://video.link/w/FvMBb" TargetMode="External"/><Relationship Id="rId67" Type="http://schemas.openxmlformats.org/officeDocument/2006/relationships/image" Target="../media/image61.png"/><Relationship Id="rId60" Type="http://schemas.openxmlformats.org/officeDocument/2006/relationships/hyperlink" Target="https://www.youtube.com/playlist?list=PL74fOsUPmepwoPgBqyYB0ILCWETJqRq0a" TargetMode="External"/><Relationship Id="rId26" Type="http://schemas.openxmlformats.org/officeDocument/2006/relationships/hyperlink" Target="https://video.link/w/hMbP" TargetMode="External"/><Relationship Id="rId25" Type="http://schemas.openxmlformats.org/officeDocument/2006/relationships/image" Target="../media/image39.png"/><Relationship Id="rId28" Type="http://schemas.openxmlformats.org/officeDocument/2006/relationships/image" Target="../media/image45.png"/><Relationship Id="rId27" Type="http://schemas.openxmlformats.org/officeDocument/2006/relationships/image" Target="../media/image41.jpg"/><Relationship Id="rId29" Type="http://schemas.openxmlformats.org/officeDocument/2006/relationships/hyperlink" Target="https://docs.google.com/presentation/d/e/2PACX-1vTvDtowaTKdi_wFy6VhKufwG1hFMOd25sd8Y3HVUWl0YiJZvhymY12kTEZ1DTvO53lTXfy_dDbZhtSd/pub?start=true&amp;loop=true&amp;delayms=200&amp;slide=id.g8bcba82e96_0_14" TargetMode="External"/><Relationship Id="rId51" Type="http://schemas.openxmlformats.org/officeDocument/2006/relationships/hyperlink" Target="https://video.link/w/dCKQ" TargetMode="External"/><Relationship Id="rId50" Type="http://schemas.openxmlformats.org/officeDocument/2006/relationships/image" Target="../media/image56.png"/><Relationship Id="rId53" Type="http://schemas.openxmlformats.org/officeDocument/2006/relationships/hyperlink" Target="https://video.link/w/h3ugc" TargetMode="External"/><Relationship Id="rId52" Type="http://schemas.openxmlformats.org/officeDocument/2006/relationships/image" Target="../media/image54.png"/><Relationship Id="rId11" Type="http://schemas.openxmlformats.org/officeDocument/2006/relationships/image" Target="../media/image48.png"/><Relationship Id="rId55" Type="http://schemas.openxmlformats.org/officeDocument/2006/relationships/hyperlink" Target="https://video.link/w/Ms4gc" TargetMode="External"/><Relationship Id="rId10" Type="http://schemas.openxmlformats.org/officeDocument/2006/relationships/hyperlink" Target="https://www.youtube.com/playlist?list=PLiaUKiwbiHMQDQLCXoPaMMYotldKlUQCw" TargetMode="External"/><Relationship Id="rId54" Type="http://schemas.openxmlformats.org/officeDocument/2006/relationships/image" Target="../media/image55.png"/><Relationship Id="rId13" Type="http://schemas.openxmlformats.org/officeDocument/2006/relationships/hyperlink" Target="https://video.link/w/ou9S" TargetMode="External"/><Relationship Id="rId57" Type="http://schemas.openxmlformats.org/officeDocument/2006/relationships/image" Target="../media/image59.jpg"/><Relationship Id="rId12" Type="http://schemas.openxmlformats.org/officeDocument/2006/relationships/image" Target="../media/image33.png"/><Relationship Id="rId56" Type="http://schemas.openxmlformats.org/officeDocument/2006/relationships/image" Target="../media/image57.jpg"/><Relationship Id="rId15" Type="http://schemas.openxmlformats.org/officeDocument/2006/relationships/hyperlink" Target="https://sites.google.com/morris.k12.mn.us/maes-school-counselor/virtual-calming-room" TargetMode="External"/><Relationship Id="rId59" Type="http://schemas.openxmlformats.org/officeDocument/2006/relationships/image" Target="../media/image24.png"/><Relationship Id="rId14" Type="http://schemas.openxmlformats.org/officeDocument/2006/relationships/image" Target="../media/image58.gif"/><Relationship Id="rId58" Type="http://schemas.openxmlformats.org/officeDocument/2006/relationships/slide" Target="/ppt/slides/slide3.xml"/><Relationship Id="rId17" Type="http://schemas.openxmlformats.org/officeDocument/2006/relationships/hyperlink" Target="https://video.link/w/PBABb" TargetMode="External"/><Relationship Id="rId16" Type="http://schemas.openxmlformats.org/officeDocument/2006/relationships/image" Target="../media/image44.png"/><Relationship Id="rId19" Type="http://schemas.openxmlformats.org/officeDocument/2006/relationships/hyperlink" Target="https://nathanfriend.io/inspirograph/" TargetMode="External"/><Relationship Id="rId18" Type="http://schemas.openxmlformats.org/officeDocument/2006/relationships/image" Target="../media/image38.png"/></Relationships>
</file>

<file path=ppt/slides/_rels/slide3.xml.rels><?xml version="1.0" encoding="UTF-8" standalone="yes"?><Relationships xmlns="http://schemas.openxmlformats.org/package/2006/relationships"><Relationship Id="rId40" Type="http://schemas.openxmlformats.org/officeDocument/2006/relationships/hyperlink" Target="https://docs.google.com/presentation/d/e/2PACX-1vTvDtowaTKdi_wFy6VhKufwG1hFMOd25sd8Y3HVUWl0YiJZvhymY12kTEZ1DTvO53lTXfy_dDbZhtSd/pub?start=true&amp;loop=true&amp;delayms=200&amp;slide=id.g8bcba82e96_0_14" TargetMode="External"/><Relationship Id="rId42" Type="http://schemas.openxmlformats.org/officeDocument/2006/relationships/image" Target="../media/image81.png"/><Relationship Id="rId41" Type="http://schemas.openxmlformats.org/officeDocument/2006/relationships/image" Target="../media/image80.gif"/><Relationship Id="rId44" Type="http://schemas.openxmlformats.org/officeDocument/2006/relationships/hyperlink" Target="https://scratch.mit.edu/projects/64752670/" TargetMode="External"/><Relationship Id="rId43" Type="http://schemas.openxmlformats.org/officeDocument/2006/relationships/image" Target="../media/image39.png"/><Relationship Id="rId46" Type="http://schemas.openxmlformats.org/officeDocument/2006/relationships/hyperlink" Target="https://thisissand.com/" TargetMode="External"/><Relationship Id="rId45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0.png"/><Relationship Id="rId4" Type="http://schemas.openxmlformats.org/officeDocument/2006/relationships/image" Target="../media/image63.png"/><Relationship Id="rId9" Type="http://schemas.openxmlformats.org/officeDocument/2006/relationships/image" Target="../media/image64.png"/><Relationship Id="rId48" Type="http://schemas.openxmlformats.org/officeDocument/2006/relationships/hyperlink" Target="https://www.youtube.com/playlist?list=PLiaUKiwbiHMQDQLCXoPaMMYotldKlUQCw" TargetMode="External"/><Relationship Id="rId47" Type="http://schemas.openxmlformats.org/officeDocument/2006/relationships/image" Target="../media/image87.png"/><Relationship Id="rId49" Type="http://schemas.openxmlformats.org/officeDocument/2006/relationships/image" Target="../media/image83.png"/><Relationship Id="rId5" Type="http://schemas.openxmlformats.org/officeDocument/2006/relationships/image" Target="../media/image28.png"/><Relationship Id="rId6" Type="http://schemas.openxmlformats.org/officeDocument/2006/relationships/image" Target="../media/image62.png"/><Relationship Id="rId7" Type="http://schemas.openxmlformats.org/officeDocument/2006/relationships/image" Target="../media/image65.png"/><Relationship Id="rId8" Type="http://schemas.openxmlformats.org/officeDocument/2006/relationships/slide" Target="/ppt/slides/slide4.xml"/><Relationship Id="rId31" Type="http://schemas.openxmlformats.org/officeDocument/2006/relationships/hyperlink" Target="https://video.link/w/BxHO" TargetMode="External"/><Relationship Id="rId30" Type="http://schemas.openxmlformats.org/officeDocument/2006/relationships/image" Target="../media/image78.jpg"/><Relationship Id="rId33" Type="http://schemas.openxmlformats.org/officeDocument/2006/relationships/hyperlink" Target="https://video.link/w/0AIO" TargetMode="External"/><Relationship Id="rId32" Type="http://schemas.openxmlformats.org/officeDocument/2006/relationships/image" Target="../media/image77.png"/><Relationship Id="rId35" Type="http://schemas.openxmlformats.org/officeDocument/2006/relationships/hyperlink" Target="https://video.link/w/gzHO" TargetMode="External"/><Relationship Id="rId34" Type="http://schemas.openxmlformats.org/officeDocument/2006/relationships/image" Target="../media/image124.png"/><Relationship Id="rId37" Type="http://schemas.openxmlformats.org/officeDocument/2006/relationships/image" Target="../media/image76.png"/><Relationship Id="rId36" Type="http://schemas.openxmlformats.org/officeDocument/2006/relationships/image" Target="../media/image75.gif"/><Relationship Id="rId39" Type="http://schemas.openxmlformats.org/officeDocument/2006/relationships/image" Target="../media/image89.png"/><Relationship Id="rId38" Type="http://schemas.openxmlformats.org/officeDocument/2006/relationships/hyperlink" Target="https://video.link/w/zJNH" TargetMode="External"/><Relationship Id="rId20" Type="http://schemas.openxmlformats.org/officeDocument/2006/relationships/hyperlink" Target="https://www.youtube.com/channel/UC5XMF3Inoi8R9nSI8ChOsdQ" TargetMode="External"/><Relationship Id="rId22" Type="http://schemas.openxmlformats.org/officeDocument/2006/relationships/hyperlink" Target="https://video.link/w/TDIO" TargetMode="External"/><Relationship Id="rId21" Type="http://schemas.openxmlformats.org/officeDocument/2006/relationships/image" Target="../media/image84.png"/><Relationship Id="rId24" Type="http://schemas.openxmlformats.org/officeDocument/2006/relationships/image" Target="../media/image74.png"/><Relationship Id="rId23" Type="http://schemas.openxmlformats.org/officeDocument/2006/relationships/image" Target="../media/image71.png"/><Relationship Id="rId26" Type="http://schemas.openxmlformats.org/officeDocument/2006/relationships/image" Target="../media/image70.png"/><Relationship Id="rId25" Type="http://schemas.openxmlformats.org/officeDocument/2006/relationships/hyperlink" Target="https://sites.google.com/morris.k12.mn.us/maes-school-counselor/virtual-calming-room" TargetMode="External"/><Relationship Id="rId28" Type="http://schemas.openxmlformats.org/officeDocument/2006/relationships/image" Target="../media/image79.jpg"/><Relationship Id="rId27" Type="http://schemas.openxmlformats.org/officeDocument/2006/relationships/hyperlink" Target="https://video.link/w/6TqV" TargetMode="External"/><Relationship Id="rId29" Type="http://schemas.openxmlformats.org/officeDocument/2006/relationships/hyperlink" Target="https://video.link/w/OSqV" TargetMode="External"/><Relationship Id="rId51" Type="http://schemas.openxmlformats.org/officeDocument/2006/relationships/slide" Target="/ppt/slides/slide2.xml"/><Relationship Id="rId50" Type="http://schemas.openxmlformats.org/officeDocument/2006/relationships/image" Target="../media/image45.png"/><Relationship Id="rId53" Type="http://schemas.openxmlformats.org/officeDocument/2006/relationships/hyperlink" Target="https://scratch.mit.edu/projects/137167701/" TargetMode="External"/><Relationship Id="rId52" Type="http://schemas.openxmlformats.org/officeDocument/2006/relationships/image" Target="../media/image21.png"/><Relationship Id="rId11" Type="http://schemas.openxmlformats.org/officeDocument/2006/relationships/image" Target="../media/image72.gif"/><Relationship Id="rId55" Type="http://schemas.openxmlformats.org/officeDocument/2006/relationships/slide" Target="/ppt/slides/slide5.xml"/><Relationship Id="rId10" Type="http://schemas.openxmlformats.org/officeDocument/2006/relationships/hyperlink" Target="https://video.link/w/25IO" TargetMode="External"/><Relationship Id="rId54" Type="http://schemas.openxmlformats.org/officeDocument/2006/relationships/image" Target="../media/image86.png"/><Relationship Id="rId13" Type="http://schemas.openxmlformats.org/officeDocument/2006/relationships/hyperlink" Target="https://youtu.be/uChqfRSFCPI" TargetMode="External"/><Relationship Id="rId57" Type="http://schemas.openxmlformats.org/officeDocument/2006/relationships/hyperlink" Target="https://www.youtube.com/user/ArtforKidsHub" TargetMode="External"/><Relationship Id="rId12" Type="http://schemas.openxmlformats.org/officeDocument/2006/relationships/hyperlink" Target="https://safeyoutube.net/w/59HO" TargetMode="External"/><Relationship Id="rId56" Type="http://schemas.openxmlformats.org/officeDocument/2006/relationships/image" Target="../media/image22.png"/><Relationship Id="rId15" Type="http://schemas.openxmlformats.org/officeDocument/2006/relationships/hyperlink" Target="https://video.link/w/1EnP" TargetMode="External"/><Relationship Id="rId59" Type="http://schemas.openxmlformats.org/officeDocument/2006/relationships/image" Target="../media/image95.png"/><Relationship Id="rId14" Type="http://schemas.openxmlformats.org/officeDocument/2006/relationships/image" Target="../media/image68.png"/><Relationship Id="rId58" Type="http://schemas.openxmlformats.org/officeDocument/2006/relationships/image" Target="../media/image85.jpg"/><Relationship Id="rId17" Type="http://schemas.openxmlformats.org/officeDocument/2006/relationships/image" Target="../media/image66.png"/><Relationship Id="rId16" Type="http://schemas.openxmlformats.org/officeDocument/2006/relationships/image" Target="../media/image69.png"/><Relationship Id="rId19" Type="http://schemas.openxmlformats.org/officeDocument/2006/relationships/image" Target="../media/image67.png"/><Relationship Id="rId18" Type="http://schemas.openxmlformats.org/officeDocument/2006/relationships/hyperlink" Target="https://video.link/w/73Agc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6.png"/><Relationship Id="rId4" Type="http://schemas.openxmlformats.org/officeDocument/2006/relationships/hyperlink" Target="https://video.link/w/LbIO" TargetMode="External"/><Relationship Id="rId9" Type="http://schemas.openxmlformats.org/officeDocument/2006/relationships/image" Target="../media/image62.png"/><Relationship Id="rId5" Type="http://schemas.openxmlformats.org/officeDocument/2006/relationships/image" Target="../media/image90.png"/><Relationship Id="rId6" Type="http://schemas.openxmlformats.org/officeDocument/2006/relationships/hyperlink" Target="https://www.youtube.com/playlist?list=PL74fOsUPmepxeNuIISeiL3W_Or4gjDUj8" TargetMode="External"/><Relationship Id="rId7" Type="http://schemas.openxmlformats.org/officeDocument/2006/relationships/image" Target="../media/image91.png"/><Relationship Id="rId8" Type="http://schemas.openxmlformats.org/officeDocument/2006/relationships/hyperlink" Target="https://video.link/w/CbGBb" TargetMode="External"/><Relationship Id="rId20" Type="http://schemas.openxmlformats.org/officeDocument/2006/relationships/image" Target="../media/image45.png"/><Relationship Id="rId21" Type="http://schemas.openxmlformats.org/officeDocument/2006/relationships/image" Target="../media/image101.png"/><Relationship Id="rId11" Type="http://schemas.openxmlformats.org/officeDocument/2006/relationships/hyperlink" Target="https://www.youtube.com/playlist?list=PLiaUKiwbiHMQDQLCXoPaMMYotldKlUQCw" TargetMode="External"/><Relationship Id="rId10" Type="http://schemas.openxmlformats.org/officeDocument/2006/relationships/image" Target="../media/image88.png"/><Relationship Id="rId13" Type="http://schemas.openxmlformats.org/officeDocument/2006/relationships/hyperlink" Target="https://video.link/w/1fIO" TargetMode="External"/><Relationship Id="rId12" Type="http://schemas.openxmlformats.org/officeDocument/2006/relationships/image" Target="../media/image83.png"/><Relationship Id="rId15" Type="http://schemas.openxmlformats.org/officeDocument/2006/relationships/image" Target="../media/image70.png"/><Relationship Id="rId14" Type="http://schemas.openxmlformats.org/officeDocument/2006/relationships/hyperlink" Target="https://sites.google.com/morris.k12.mn.us/maes-school-counselor/virtual-calming-room" TargetMode="External"/><Relationship Id="rId17" Type="http://schemas.openxmlformats.org/officeDocument/2006/relationships/hyperlink" Target="https://video.link/w/6dIO" TargetMode="External"/><Relationship Id="rId16" Type="http://schemas.openxmlformats.org/officeDocument/2006/relationships/hyperlink" Target="https://video.link/w/DfIO" TargetMode="External"/><Relationship Id="rId19" Type="http://schemas.openxmlformats.org/officeDocument/2006/relationships/image" Target="../media/image39.png"/><Relationship Id="rId18" Type="http://schemas.openxmlformats.org/officeDocument/2006/relationships/hyperlink" Target="https://video.link/w/OeIO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2.jpg"/><Relationship Id="rId4" Type="http://schemas.openxmlformats.org/officeDocument/2006/relationships/image" Target="../media/image103.gif"/><Relationship Id="rId9" Type="http://schemas.openxmlformats.org/officeDocument/2006/relationships/hyperlink" Target="https://video.link/w/h9JO" TargetMode="External"/><Relationship Id="rId5" Type="http://schemas.openxmlformats.org/officeDocument/2006/relationships/hyperlink" Target="https://video.link/w/ONJO" TargetMode="External"/><Relationship Id="rId6" Type="http://schemas.openxmlformats.org/officeDocument/2006/relationships/image" Target="../media/image97.jpg"/><Relationship Id="rId7" Type="http://schemas.openxmlformats.org/officeDocument/2006/relationships/hyperlink" Target="https://video.link/w/HPJO" TargetMode="External"/><Relationship Id="rId8" Type="http://schemas.openxmlformats.org/officeDocument/2006/relationships/image" Target="../media/image94.jpg"/><Relationship Id="rId31" Type="http://schemas.openxmlformats.org/officeDocument/2006/relationships/image" Target="../media/image107.png"/><Relationship Id="rId30" Type="http://schemas.openxmlformats.org/officeDocument/2006/relationships/hyperlink" Target="https://video.link/w/Gr6gc" TargetMode="External"/><Relationship Id="rId32" Type="http://schemas.openxmlformats.org/officeDocument/2006/relationships/image" Target="../media/image108.png"/><Relationship Id="rId20" Type="http://schemas.openxmlformats.org/officeDocument/2006/relationships/image" Target="../media/image39.png"/><Relationship Id="rId22" Type="http://schemas.openxmlformats.org/officeDocument/2006/relationships/image" Target="../media/image70.png"/><Relationship Id="rId21" Type="http://schemas.openxmlformats.org/officeDocument/2006/relationships/hyperlink" Target="https://sites.google.com/morris.k12.mn.us/maes-school-counselor/virtual-calming-room" TargetMode="External"/><Relationship Id="rId24" Type="http://schemas.openxmlformats.org/officeDocument/2006/relationships/image" Target="../media/image111.png"/><Relationship Id="rId23" Type="http://schemas.openxmlformats.org/officeDocument/2006/relationships/hyperlink" Target="https://video.link/w/ViMCb" TargetMode="External"/><Relationship Id="rId26" Type="http://schemas.openxmlformats.org/officeDocument/2006/relationships/hyperlink" Target="https://video.link/w/LQXac" TargetMode="External"/><Relationship Id="rId25" Type="http://schemas.openxmlformats.org/officeDocument/2006/relationships/image" Target="../media/image45.png"/><Relationship Id="rId28" Type="http://schemas.openxmlformats.org/officeDocument/2006/relationships/hyperlink" Target="https://video.link/w/KW3gc" TargetMode="External"/><Relationship Id="rId27" Type="http://schemas.openxmlformats.org/officeDocument/2006/relationships/image" Target="../media/image105.png"/><Relationship Id="rId29" Type="http://schemas.openxmlformats.org/officeDocument/2006/relationships/image" Target="../media/image102.png"/><Relationship Id="rId11" Type="http://schemas.openxmlformats.org/officeDocument/2006/relationships/hyperlink" Target="https://video.link/w/R7JO" TargetMode="External"/><Relationship Id="rId10" Type="http://schemas.openxmlformats.org/officeDocument/2006/relationships/image" Target="../media/image93.jpg"/><Relationship Id="rId13" Type="http://schemas.openxmlformats.org/officeDocument/2006/relationships/hyperlink" Target="https://video.link/w/p8JO" TargetMode="External"/><Relationship Id="rId12" Type="http://schemas.openxmlformats.org/officeDocument/2006/relationships/image" Target="../media/image99.jpg"/><Relationship Id="rId15" Type="http://schemas.openxmlformats.org/officeDocument/2006/relationships/hyperlink" Target="https://video.link/w/bAJO" TargetMode="External"/><Relationship Id="rId14" Type="http://schemas.openxmlformats.org/officeDocument/2006/relationships/image" Target="../media/image100.jpg"/><Relationship Id="rId17" Type="http://schemas.openxmlformats.org/officeDocument/2006/relationships/image" Target="../media/image112.gif"/><Relationship Id="rId16" Type="http://schemas.openxmlformats.org/officeDocument/2006/relationships/image" Target="../media/image98.jpg"/><Relationship Id="rId19" Type="http://schemas.openxmlformats.org/officeDocument/2006/relationships/image" Target="../media/image104.jpg"/><Relationship Id="rId18" Type="http://schemas.openxmlformats.org/officeDocument/2006/relationships/hyperlink" Target="https://video.link/w/gMWBb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6.png"/><Relationship Id="rId4" Type="http://schemas.openxmlformats.org/officeDocument/2006/relationships/image" Target="../media/image115.png"/><Relationship Id="rId9" Type="http://schemas.openxmlformats.org/officeDocument/2006/relationships/hyperlink" Target="https://www.youtube.com/embed/bBGdYKvJ2cY" TargetMode="External"/><Relationship Id="rId5" Type="http://schemas.openxmlformats.org/officeDocument/2006/relationships/image" Target="../media/image110.png"/><Relationship Id="rId6" Type="http://schemas.openxmlformats.org/officeDocument/2006/relationships/hyperlink" Target="https://www.youtube.com/embed/Cw988sLmBeo" TargetMode="External"/><Relationship Id="rId7" Type="http://schemas.openxmlformats.org/officeDocument/2006/relationships/image" Target="../media/image116.jpg"/><Relationship Id="rId8" Type="http://schemas.openxmlformats.org/officeDocument/2006/relationships/image" Target="../media/image109.png"/><Relationship Id="rId20" Type="http://schemas.openxmlformats.org/officeDocument/2006/relationships/image" Target="../media/image121.png"/><Relationship Id="rId22" Type="http://schemas.openxmlformats.org/officeDocument/2006/relationships/image" Target="../media/image117.png"/><Relationship Id="rId21" Type="http://schemas.openxmlformats.org/officeDocument/2006/relationships/hyperlink" Target="https://video.link/w/EbXac" TargetMode="External"/><Relationship Id="rId24" Type="http://schemas.openxmlformats.org/officeDocument/2006/relationships/image" Target="../media/image118.png"/><Relationship Id="rId23" Type="http://schemas.openxmlformats.org/officeDocument/2006/relationships/hyperlink" Target="https://video.link/w/P6Wac" TargetMode="External"/><Relationship Id="rId26" Type="http://schemas.openxmlformats.org/officeDocument/2006/relationships/hyperlink" Target="https://video.link/w/L0KQ" TargetMode="External"/><Relationship Id="rId25" Type="http://schemas.openxmlformats.org/officeDocument/2006/relationships/image" Target="../media/image123.png"/><Relationship Id="rId28" Type="http://schemas.openxmlformats.org/officeDocument/2006/relationships/image" Target="../media/image39.png"/><Relationship Id="rId27" Type="http://schemas.openxmlformats.org/officeDocument/2006/relationships/hyperlink" Target="https://video.link/w/PXUgc" TargetMode="External"/><Relationship Id="rId11" Type="http://schemas.openxmlformats.org/officeDocument/2006/relationships/hyperlink" Target="https://video.link/w/7eXac" TargetMode="External"/><Relationship Id="rId10" Type="http://schemas.openxmlformats.org/officeDocument/2006/relationships/image" Target="../media/image113.png"/><Relationship Id="rId13" Type="http://schemas.openxmlformats.org/officeDocument/2006/relationships/hyperlink" Target="https://video.link/w/BfXac" TargetMode="External"/><Relationship Id="rId12" Type="http://schemas.openxmlformats.org/officeDocument/2006/relationships/image" Target="../media/image114.png"/><Relationship Id="rId15" Type="http://schemas.openxmlformats.org/officeDocument/2006/relationships/hyperlink" Target="https://video.link/w/tdXac" TargetMode="External"/><Relationship Id="rId14" Type="http://schemas.openxmlformats.org/officeDocument/2006/relationships/image" Target="../media/image122.png"/><Relationship Id="rId17" Type="http://schemas.openxmlformats.org/officeDocument/2006/relationships/hyperlink" Target="https://video.link/w/MTWac" TargetMode="External"/><Relationship Id="rId16" Type="http://schemas.openxmlformats.org/officeDocument/2006/relationships/image" Target="../media/image119.png"/><Relationship Id="rId19" Type="http://schemas.openxmlformats.org/officeDocument/2006/relationships/hyperlink" Target="https://video.link/w/4XWac" TargetMode="External"/><Relationship Id="rId18" Type="http://schemas.openxmlformats.org/officeDocument/2006/relationships/image" Target="../media/image1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125" y="272825"/>
            <a:ext cx="1489050" cy="1927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flipH="1">
            <a:off x="7217125" y="38100"/>
            <a:ext cx="2718300" cy="27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80475" y="272825"/>
            <a:ext cx="1489050" cy="14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138175" y="272825"/>
            <a:ext cx="1633875" cy="1623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688988" y="29062"/>
            <a:ext cx="4825325" cy="27182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760350" y="1298684"/>
            <a:ext cx="1290000" cy="2803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-528400" y="60300"/>
            <a:ext cx="1718425" cy="17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297364" y="1457325"/>
            <a:ext cx="875186" cy="86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639025" y="407912"/>
            <a:ext cx="1533524" cy="10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>
            <a:hlinkClick action="ppaction://hlinksldjump"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4214350" y="343406"/>
            <a:ext cx="1718425" cy="199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4833950" y="2614625"/>
            <a:ext cx="1533526" cy="15335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6" name="Google Shape;66;p13"/>
          <p:cNvGrpSpPr/>
          <p:nvPr/>
        </p:nvGrpSpPr>
        <p:grpSpPr>
          <a:xfrm>
            <a:off x="-2238" y="60312"/>
            <a:ext cx="9148500" cy="327397"/>
            <a:chOff x="-2" y="2"/>
            <a:chExt cx="9025750" cy="627198"/>
          </a:xfrm>
        </p:grpSpPr>
        <p:pic>
          <p:nvPicPr>
            <p:cNvPr id="67" name="Google Shape;67;p13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-2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" name="Google Shape;68;p13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1731198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9" name="Google Shape;69;p13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 flipH="1">
              <a:off x="5238598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0" name="Google Shape;70;p13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 flipH="1">
              <a:off x="3507398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1" name="Google Shape;71;p13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7054548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2" name="Google Shape;72;p13">
            <a:hlinkClick r:id="rId24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761250" y="272820"/>
            <a:ext cx="306550" cy="221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2572150" y="1510976"/>
            <a:ext cx="693699" cy="64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 rotWithShape="1">
          <a:blip r:embed="rId28">
            <a:alphaModFix/>
          </a:blip>
          <a:srcRect b="5401" l="10872" r="8593" t="6345"/>
          <a:stretch/>
        </p:blipFill>
        <p:spPr>
          <a:xfrm>
            <a:off x="-136600" y="2127484"/>
            <a:ext cx="2561075" cy="2244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>
            <a:hlinkClick action="ppaction://hlinksldjump" r:id="rId29"/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-613692" y="3929075"/>
            <a:ext cx="1375692" cy="6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>
            <a:hlinkClick r:id="rId31"/>
          </p:cNvPr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 rot="-351303">
            <a:off x="221050" y="1854700"/>
            <a:ext cx="842321" cy="10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>
            <a:hlinkClick r:id="rId33"/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 rot="-313123">
            <a:off x="1041600" y="1943024"/>
            <a:ext cx="875174" cy="875174"/>
          </a:xfrm>
          <a:prstGeom prst="rect">
            <a:avLst/>
          </a:prstGeom>
          <a:noFill/>
          <a:ln cap="flat" cmpd="sng" w="285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8" name="Google Shape;78;p13">
            <a:hlinkClick r:id="rId35"/>
          </p:cNvPr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 rot="-371738">
            <a:off x="1212296" y="2409365"/>
            <a:ext cx="819659" cy="955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>
            <a:hlinkClick r:id="rId37"/>
          </p:cNvPr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 rot="-399421">
            <a:off x="380758" y="2736152"/>
            <a:ext cx="818085" cy="732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>
            <a:hlinkClick r:id="rId39"/>
          </p:cNvPr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4371200" y="3367725"/>
            <a:ext cx="693699" cy="69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 rot="2004385">
            <a:off x="4157433" y="3474204"/>
            <a:ext cx="550459" cy="6865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>
            <a:hlinkClick action="ppaction://hlinksldjump" r:id="rId42"/>
          </p:cNvPr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3290900" y="3407135"/>
            <a:ext cx="880775" cy="750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>
            <a:hlinkClick r:id="rId44"/>
          </p:cNvPr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6256675" y="2956113"/>
            <a:ext cx="1290000" cy="130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>
            <a:hlinkClick action="ppaction://hlinksldjump" r:id="rId46"/>
          </p:cNvPr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6049964" y="3317189"/>
            <a:ext cx="579050" cy="57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>
            <a:hlinkClick action="ppaction://hlinksldjump" r:id="rId48"/>
          </p:cNvPr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 rot="-273614">
            <a:off x="2240057" y="3275136"/>
            <a:ext cx="1295185" cy="103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>
            <a:hlinkClick r:id="rId50"/>
          </p:cNvPr>
          <p:cNvPicPr preferRelativeResize="0"/>
          <p:nvPr/>
        </p:nvPicPr>
        <p:blipFill>
          <a:blip r:embed="rId51">
            <a:alphaModFix/>
          </a:blip>
          <a:stretch>
            <a:fillRect/>
          </a:stretch>
        </p:blipFill>
        <p:spPr>
          <a:xfrm rot="-421646">
            <a:off x="1258182" y="2796222"/>
            <a:ext cx="918001" cy="1170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>
            <a:hlinkClick r:id="rId52"/>
          </p:cNvPr>
          <p:cNvPicPr preferRelativeResize="0"/>
          <p:nvPr/>
        </p:nvPicPr>
        <p:blipFill>
          <a:blip r:embed="rId53">
            <a:alphaModFix/>
          </a:blip>
          <a:stretch>
            <a:fillRect/>
          </a:stretch>
        </p:blipFill>
        <p:spPr>
          <a:xfrm rot="-531627">
            <a:off x="992662" y="3357920"/>
            <a:ext cx="820657" cy="83918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6049975" y="1510713"/>
            <a:ext cx="3183100" cy="318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57150" y="3921125"/>
            <a:ext cx="9258300" cy="122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54475" y="168499"/>
            <a:ext cx="3619501" cy="41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84325" y="168499"/>
            <a:ext cx="3619501" cy="41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34925" y="1354750"/>
            <a:ext cx="1527345" cy="1599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19175" y="1550124"/>
            <a:ext cx="1166625" cy="1159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64925" y="168499"/>
            <a:ext cx="3619501" cy="419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913115" y="1395675"/>
            <a:ext cx="1133660" cy="146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61675" y="3266232"/>
            <a:ext cx="1133649" cy="114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4"/>
          <p:cNvGrpSpPr/>
          <p:nvPr/>
        </p:nvGrpSpPr>
        <p:grpSpPr>
          <a:xfrm>
            <a:off x="-2238" y="60312"/>
            <a:ext cx="9148500" cy="327397"/>
            <a:chOff x="-2" y="2"/>
            <a:chExt cx="9025750" cy="627198"/>
          </a:xfrm>
        </p:grpSpPr>
        <p:pic>
          <p:nvPicPr>
            <p:cNvPr id="103" name="Google Shape;103;p1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-2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4" name="Google Shape;104;p1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1731198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flipH="1">
              <a:off x="5238598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1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 flipH="1">
              <a:off x="3507398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7" name="Google Shape;107;p14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7054548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8" name="Google Shape;108;p14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-2543" l="0" r="0" t="0"/>
          <a:stretch/>
        </p:blipFill>
        <p:spPr>
          <a:xfrm>
            <a:off x="9679163" y="3770425"/>
            <a:ext cx="622525" cy="638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4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680800" y="-15900"/>
            <a:ext cx="1718425" cy="171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4890025" y="1490594"/>
            <a:ext cx="156750" cy="113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-46600" y="3505950"/>
            <a:ext cx="1031044" cy="68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838077" y="2503640"/>
            <a:ext cx="825075" cy="87806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 txBox="1"/>
          <p:nvPr/>
        </p:nvSpPr>
        <p:spPr>
          <a:xfrm>
            <a:off x="2715275" y="788950"/>
            <a:ext cx="682200" cy="2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800">
                <a:solidFill>
                  <a:srgbClr val="00FFFF"/>
                </a:solidFill>
              </a:rPr>
              <a:t>breathe</a:t>
            </a:r>
            <a:endParaRPr i="1" sz="800">
              <a:solidFill>
                <a:srgbClr val="00FFFF"/>
              </a:solidFill>
            </a:endParaRPr>
          </a:p>
        </p:txBody>
      </p:sp>
      <p:pic>
        <p:nvPicPr>
          <p:cNvPr id="114" name="Google Shape;114;p14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2409825" y="421325"/>
            <a:ext cx="1371600" cy="772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ximity Sensor Home Button 1.3.0 Apk (Android 4.1.x - Jelly Bean) | APK  Tools" id="115" name="Google Shape;115;p14">
            <a:hlinkClick action="ppaction://hlinkshowjump?jump=firstslide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8527375" y="4571525"/>
            <a:ext cx="562525" cy="5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-2215850" y="1370800"/>
            <a:ext cx="1166625" cy="1467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>
            <a:hlinkClick action="ppaction://hlinkshowjump?jump=previousslide"/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7826975" y="4575000"/>
            <a:ext cx="591725" cy="555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>
            <a:hlinkClick r:id="rId29"/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6534550" y="1206176"/>
            <a:ext cx="693699" cy="64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>
            <a:hlinkClick r:id="rId31"/>
          </p:cNvPr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2034125" y="2692175"/>
            <a:ext cx="576651" cy="576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-537492" y="4081475"/>
            <a:ext cx="1375692" cy="69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4">
            <a:hlinkClick r:id="rId34"/>
          </p:cNvPr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5584325" y="2617891"/>
            <a:ext cx="653925" cy="65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4">
            <a:hlinkClick r:id="rId36"/>
          </p:cNvPr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6606126" y="3429830"/>
            <a:ext cx="622525" cy="816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4">
            <a:hlinkClick r:id="rId38"/>
          </p:cNvPr>
          <p:cNvPicPr preferRelativeResize="0"/>
          <p:nvPr/>
        </p:nvPicPr>
        <p:blipFill rotWithShape="1">
          <a:blip r:embed="rId39">
            <a:alphaModFix/>
          </a:blip>
          <a:srcRect b="0" l="16734" r="16780" t="0"/>
          <a:stretch/>
        </p:blipFill>
        <p:spPr>
          <a:xfrm rot="19">
            <a:off x="904970" y="415246"/>
            <a:ext cx="799059" cy="784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4">
            <a:hlinkClick r:id="rId40"/>
          </p:cNvPr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7" y="2436145"/>
            <a:ext cx="816035" cy="816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4">
            <a:hlinkClick r:id="rId42"/>
          </p:cNvPr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 rot="-31">
            <a:off x="1838558" y="436372"/>
            <a:ext cx="742187" cy="74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>
            <a:hlinkClick action="ppaction://hlinksldjump" r:id="rId44"/>
          </p:cNvPr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 rot="-522413">
            <a:off x="3628514" y="2658199"/>
            <a:ext cx="1041046" cy="832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>
          <a:blip r:embed="rId46">
            <a:alphaModFix/>
          </a:blip>
          <a:stretch>
            <a:fillRect/>
          </a:stretch>
        </p:blipFill>
        <p:spPr>
          <a:xfrm rot="2004284">
            <a:off x="3053080" y="2591105"/>
            <a:ext cx="567291" cy="7074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4">
            <a:hlinkClick r:id="rId47"/>
          </p:cNvPr>
          <p:cNvPicPr preferRelativeResize="0"/>
          <p:nvPr/>
        </p:nvPicPr>
        <p:blipFill>
          <a:blip r:embed="rId48">
            <a:alphaModFix/>
          </a:blip>
          <a:stretch>
            <a:fillRect/>
          </a:stretch>
        </p:blipFill>
        <p:spPr>
          <a:xfrm>
            <a:off x="2819400" y="2932813"/>
            <a:ext cx="400938" cy="400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4">
            <a:hlinkClick r:id="rId49"/>
          </p:cNvPr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4870450" y="1791563"/>
            <a:ext cx="562525" cy="1599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4">
            <a:hlinkClick r:id="rId51"/>
          </p:cNvPr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6423800" y="2477550"/>
            <a:ext cx="799050" cy="79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4">
            <a:hlinkClick r:id="rId53"/>
          </p:cNvPr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954650" y="1384350"/>
            <a:ext cx="1536475" cy="11085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4">
            <a:hlinkClick r:id="rId55"/>
          </p:cNvPr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>
            <a:off x="963398" y="3409186"/>
            <a:ext cx="682199" cy="820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4"/>
          <p:cNvPicPr preferRelativeResize="0"/>
          <p:nvPr/>
        </p:nvPicPr>
        <p:blipFill>
          <a:blip r:embed="rId57">
            <a:alphaModFix/>
          </a:blip>
          <a:stretch>
            <a:fillRect/>
          </a:stretch>
        </p:blipFill>
        <p:spPr>
          <a:xfrm rot="10">
            <a:off x="1881571" y="3394781"/>
            <a:ext cx="653456" cy="831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4">
            <a:hlinkClick action="ppaction://hlinksldjump" r:id="rId58"/>
          </p:cNvPr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236989" y="623464"/>
            <a:ext cx="579050" cy="57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4">
            <a:hlinkClick r:id="rId60"/>
          </p:cNvPr>
          <p:cNvPicPr preferRelativeResize="0"/>
          <p:nvPr/>
        </p:nvPicPr>
        <p:blipFill>
          <a:blip r:embed="rId61">
            <a:alphaModFix/>
          </a:blip>
          <a:stretch>
            <a:fillRect/>
          </a:stretch>
        </p:blipFill>
        <p:spPr>
          <a:xfrm flipH="1">
            <a:off x="7293325" y="114300"/>
            <a:ext cx="2718300" cy="271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4">
            <a:hlinkClick r:id="rId62"/>
          </p:cNvPr>
          <p:cNvPicPr preferRelativeResize="0"/>
          <p:nvPr/>
        </p:nvPicPr>
        <p:blipFill>
          <a:blip r:embed="rId63">
            <a:alphaModFix/>
          </a:blip>
          <a:stretch>
            <a:fillRect/>
          </a:stretch>
        </p:blipFill>
        <p:spPr>
          <a:xfrm>
            <a:off x="7686125" y="1360207"/>
            <a:ext cx="524150" cy="511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4">
            <a:hlinkClick r:id="rId64"/>
          </p:cNvPr>
          <p:cNvPicPr preferRelativeResize="0"/>
          <p:nvPr/>
        </p:nvPicPr>
        <p:blipFill>
          <a:blip r:embed="rId65">
            <a:alphaModFix/>
          </a:blip>
          <a:stretch>
            <a:fillRect/>
          </a:stretch>
        </p:blipFill>
        <p:spPr>
          <a:xfrm>
            <a:off x="7196150" y="2145700"/>
            <a:ext cx="1240449" cy="124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4">
            <a:hlinkClick r:id="rId66"/>
          </p:cNvPr>
          <p:cNvPicPr preferRelativeResize="0"/>
          <p:nvPr/>
        </p:nvPicPr>
        <p:blipFill>
          <a:blip r:embed="rId67">
            <a:alphaModFix/>
          </a:blip>
          <a:stretch>
            <a:fillRect/>
          </a:stretch>
        </p:blipFill>
        <p:spPr>
          <a:xfrm>
            <a:off x="2861025" y="1326337"/>
            <a:ext cx="682200" cy="1034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F5D0D0"/>
            </a:gs>
            <a:gs pos="100000">
              <a:srgbClr val="D96868"/>
            </a:gs>
          </a:gsLst>
          <a:lin ang="5400012" scaled="0"/>
        </a:gra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500" y="24765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05500" y="-59055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266700" y="24765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596468"/>
            <a:ext cx="9144001" cy="1608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360300" y="3865650"/>
            <a:ext cx="4344375" cy="140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2273" y="3209975"/>
            <a:ext cx="1926000" cy="192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5">
            <a:hlinkClick action="ppaction://hlinksldjump"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07900" y="1751925"/>
            <a:ext cx="2939875" cy="293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227038" y="739847"/>
            <a:ext cx="3068125" cy="172580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5">
            <a:hlinkClick r:id="rId12"/>
          </p:cNvPr>
          <p:cNvSpPr/>
          <p:nvPr/>
        </p:nvSpPr>
        <p:spPr>
          <a:xfrm>
            <a:off x="415175" y="484375"/>
            <a:ext cx="1926000" cy="1649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2" name="Google Shape;152;p15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321275" y="1294100"/>
            <a:ext cx="693699" cy="69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5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8276275" y="1201225"/>
            <a:ext cx="524575" cy="82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5">
            <a:hlinkClick/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7978175" y="502275"/>
            <a:ext cx="693700" cy="72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5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6454175" y="130253"/>
            <a:ext cx="364787" cy="113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5">
            <a:hlinkClick r:id="rId20"/>
          </p:cNvPr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6870675" y="58223"/>
            <a:ext cx="435650" cy="107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15">
            <a:hlinkClick r:id="rId22"/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49000" y="3206075"/>
            <a:ext cx="1175225" cy="117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15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795625" y="3093310"/>
            <a:ext cx="1290000" cy="129003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59" name="Google Shape;159;p15"/>
          <p:cNvPicPr preferRelativeResize="0"/>
          <p:nvPr/>
        </p:nvPicPr>
        <p:blipFill rotWithShape="1">
          <a:blip r:embed="rId24">
            <a:alphaModFix/>
          </a:blip>
          <a:srcRect b="0" l="0" r="49766" t="50845"/>
          <a:stretch/>
        </p:blipFill>
        <p:spPr>
          <a:xfrm>
            <a:off x="1115275" y="3302917"/>
            <a:ext cx="1218550" cy="119240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9080000" dist="66675">
              <a:srgbClr val="000000">
                <a:alpha val="50000"/>
              </a:srgbClr>
            </a:outerShdw>
          </a:effectLst>
        </p:spPr>
      </p:pic>
      <p:pic>
        <p:nvPicPr>
          <p:cNvPr id="160" name="Google Shape;160;p15">
            <a:hlinkClick r:id="rId25"/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-849400" y="-29050"/>
            <a:ext cx="2230375" cy="223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5">
            <a:hlinkClick r:id="rId27"/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53975" y="364720"/>
            <a:ext cx="801242" cy="975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5">
            <a:hlinkClick r:id="rId29"/>
          </p:cNvPr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1487378" y="593325"/>
            <a:ext cx="824613" cy="97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5">
            <a:hlinkClick r:id="rId31"/>
          </p:cNvPr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88750" y="624473"/>
            <a:ext cx="1057075" cy="1348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5">
            <a:hlinkClick r:id="rId33"/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304477" y="1501951"/>
            <a:ext cx="524571" cy="47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15">
            <a:hlinkClick r:id="rId35"/>
          </p:cNvPr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2029438" y="1391700"/>
            <a:ext cx="680400" cy="680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6" name="Google Shape;166;p15"/>
          <p:cNvGrpSpPr/>
          <p:nvPr/>
        </p:nvGrpSpPr>
        <p:grpSpPr>
          <a:xfrm>
            <a:off x="58412" y="22237"/>
            <a:ext cx="9148500" cy="327397"/>
            <a:chOff x="-2" y="2"/>
            <a:chExt cx="9025750" cy="627198"/>
          </a:xfrm>
        </p:grpSpPr>
        <p:pic>
          <p:nvPicPr>
            <p:cNvPr id="167" name="Google Shape;167;p1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-2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8" name="Google Shape;168;p1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1731198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9" name="Google Shape;169;p1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 flipH="1">
              <a:off x="5238598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0" name="Google Shape;170;p1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 flipH="1">
              <a:off x="3507398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1" name="Google Shape;171;p15"/>
            <p:cNvPicPr preferRelativeResize="0"/>
            <p:nvPr/>
          </p:nvPicPr>
          <p:blipFill>
            <a:blip r:embed="rId37">
              <a:alphaModFix/>
            </a:blip>
            <a:stretch>
              <a:fillRect/>
            </a:stretch>
          </p:blipFill>
          <p:spPr>
            <a:xfrm>
              <a:off x="7054548" y="2"/>
              <a:ext cx="1971200" cy="6271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72" name="Google Shape;172;p15">
            <a:hlinkClick r:id="rId38"/>
          </p:cNvPr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84113" y="1396536"/>
            <a:ext cx="483776" cy="584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15">
            <a:hlinkClick r:id="rId40"/>
          </p:cNvPr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123700" y="1246901"/>
            <a:ext cx="693699" cy="647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5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6878025" y="2636850"/>
            <a:ext cx="4161451" cy="26828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ximity Sensor Home Button 1.3.0 Apk (Android 4.1.x - Jelly Bean) | APK  Tools" id="175" name="Google Shape;175;p15">
            <a:hlinkClick action="ppaction://hlinkshowjump?jump=firstslide"/>
          </p:cNvPr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8527375" y="4571525"/>
            <a:ext cx="562525" cy="5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5">
            <a:hlinkClick r:id="rId44"/>
          </p:cNvPr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 flipH="1" rot="518051">
            <a:off x="7959153" y="2946254"/>
            <a:ext cx="2061918" cy="1106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5">
            <a:hlinkClick r:id="rId46"/>
          </p:cNvPr>
          <p:cNvPicPr preferRelativeResize="0"/>
          <p:nvPr/>
        </p:nvPicPr>
        <p:blipFill>
          <a:blip r:embed="rId47">
            <a:alphaModFix/>
          </a:blip>
          <a:stretch>
            <a:fillRect/>
          </a:stretch>
        </p:blipFill>
        <p:spPr>
          <a:xfrm>
            <a:off x="7455937" y="3531525"/>
            <a:ext cx="1746375" cy="50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5">
            <a:hlinkClick r:id="rId48"/>
          </p:cNvPr>
          <p:cNvPicPr preferRelativeResize="0"/>
          <p:nvPr/>
        </p:nvPicPr>
        <p:blipFill>
          <a:blip r:embed="rId49">
            <a:alphaModFix/>
          </a:blip>
          <a:stretch>
            <a:fillRect/>
          </a:stretch>
        </p:blipFill>
        <p:spPr>
          <a:xfrm>
            <a:off x="2252187" y="3477350"/>
            <a:ext cx="1290000" cy="1301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5">
            <a:hlinkClick action="ppaction://hlinkshowjump?jump=previousslide"/>
          </p:cNvPr>
          <p:cNvPicPr preferRelativeResize="0"/>
          <p:nvPr/>
        </p:nvPicPr>
        <p:blipFill>
          <a:blip r:embed="rId50">
            <a:alphaModFix/>
          </a:blip>
          <a:stretch>
            <a:fillRect/>
          </a:stretch>
        </p:blipFill>
        <p:spPr>
          <a:xfrm>
            <a:off x="7794500" y="4545275"/>
            <a:ext cx="591725" cy="555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5">
            <a:hlinkClick action="ppaction://hlinksldjump" r:id="rId51"/>
          </p:cNvPr>
          <p:cNvPicPr preferRelativeResize="0"/>
          <p:nvPr/>
        </p:nvPicPr>
        <p:blipFill>
          <a:blip r:embed="rId52">
            <a:alphaModFix/>
          </a:blip>
          <a:stretch>
            <a:fillRect/>
          </a:stretch>
        </p:blipFill>
        <p:spPr>
          <a:xfrm>
            <a:off x="6089475" y="3362375"/>
            <a:ext cx="1022725" cy="8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5">
            <a:hlinkClick r:id="rId53"/>
          </p:cNvPr>
          <p:cNvPicPr preferRelativeResize="0"/>
          <p:nvPr/>
        </p:nvPicPr>
        <p:blipFill>
          <a:blip r:embed="rId54">
            <a:alphaModFix/>
          </a:blip>
          <a:stretch>
            <a:fillRect/>
          </a:stretch>
        </p:blipFill>
        <p:spPr>
          <a:xfrm>
            <a:off x="5972362" y="3662738"/>
            <a:ext cx="504575" cy="83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5">
            <a:hlinkClick action="ppaction://hlinksldjump" r:id="rId55"/>
          </p:cNvPr>
          <p:cNvPicPr preferRelativeResize="0"/>
          <p:nvPr/>
        </p:nvPicPr>
        <p:blipFill>
          <a:blip r:embed="rId56">
            <a:alphaModFix/>
          </a:blip>
          <a:stretch>
            <a:fillRect/>
          </a:stretch>
        </p:blipFill>
        <p:spPr>
          <a:xfrm rot="-273616">
            <a:off x="4786942" y="3242789"/>
            <a:ext cx="1337816" cy="1069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15">
            <a:hlinkClick r:id="rId57"/>
          </p:cNvPr>
          <p:cNvPicPr preferRelativeResize="0"/>
          <p:nvPr/>
        </p:nvPicPr>
        <p:blipFill>
          <a:blip r:embed="rId58">
            <a:alphaModFix/>
          </a:blip>
          <a:stretch>
            <a:fillRect/>
          </a:stretch>
        </p:blipFill>
        <p:spPr>
          <a:xfrm>
            <a:off x="6991350" y="857250"/>
            <a:ext cx="209550" cy="20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5"/>
          <p:cNvPicPr preferRelativeResize="0"/>
          <p:nvPr/>
        </p:nvPicPr>
        <p:blipFill>
          <a:blip r:embed="rId59">
            <a:alphaModFix/>
          </a:blip>
          <a:stretch>
            <a:fillRect/>
          </a:stretch>
        </p:blipFill>
        <p:spPr>
          <a:xfrm>
            <a:off x="-83600" y="1134388"/>
            <a:ext cx="37909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16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12038" l="0" r="0" t="30769"/>
          <a:stretch/>
        </p:blipFill>
        <p:spPr>
          <a:xfrm rot="37783">
            <a:off x="5059995" y="3430595"/>
            <a:ext cx="1004811" cy="503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16"/>
          <p:cNvPicPr preferRelativeResize="0"/>
          <p:nvPr/>
        </p:nvPicPr>
        <p:blipFill rotWithShape="1">
          <a:blip r:embed="rId5">
            <a:alphaModFix/>
          </a:blip>
          <a:srcRect b="12038" l="0" r="-2532" t="30769"/>
          <a:stretch/>
        </p:blipFill>
        <p:spPr>
          <a:xfrm rot="37782">
            <a:off x="4812302" y="4200639"/>
            <a:ext cx="1576645" cy="769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6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864950" y="3390900"/>
            <a:ext cx="2135575" cy="32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16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2025" y="3720525"/>
            <a:ext cx="3134012" cy="5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3300" y="4276100"/>
            <a:ext cx="4145400" cy="70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6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800725" y="2925939"/>
            <a:ext cx="576975" cy="581986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6">
            <a:hlinkClick r:id="rId13"/>
          </p:cNvPr>
          <p:cNvSpPr txBox="1"/>
          <p:nvPr/>
        </p:nvSpPr>
        <p:spPr>
          <a:xfrm>
            <a:off x="890325" y="2571750"/>
            <a:ext cx="576900" cy="114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7" name="Google Shape;197;p16">
            <a:hlinkClick r:id="rId14"/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-849400" y="-29050"/>
            <a:ext cx="2230375" cy="2230375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6">
            <a:hlinkClick r:id="rId16"/>
          </p:cNvPr>
          <p:cNvSpPr txBox="1"/>
          <p:nvPr/>
        </p:nvSpPr>
        <p:spPr>
          <a:xfrm>
            <a:off x="1928175" y="2533600"/>
            <a:ext cx="305100" cy="7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6">
            <a:hlinkClick r:id="rId17"/>
          </p:cNvPr>
          <p:cNvSpPr txBox="1"/>
          <p:nvPr/>
        </p:nvSpPr>
        <p:spPr>
          <a:xfrm>
            <a:off x="4766125" y="4118525"/>
            <a:ext cx="1775100" cy="86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6">
            <a:hlinkClick r:id="rId18"/>
          </p:cNvPr>
          <p:cNvSpPr txBox="1"/>
          <p:nvPr/>
        </p:nvSpPr>
        <p:spPr>
          <a:xfrm>
            <a:off x="5075" y="2777800"/>
            <a:ext cx="244200" cy="152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oximity Sensor Home Button 1.3.0 Apk (Android 4.1.x - Jelly Bean) | APK  Tools" id="201" name="Google Shape;201;p16">
            <a:hlinkClick action="ppaction://hlinkshowjump?jump=firstslide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8527375" y="4571525"/>
            <a:ext cx="562525" cy="5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6">
            <a:hlinkClick action="ppaction://hlinkshowjump?jump=previousslide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7794500" y="4545275"/>
            <a:ext cx="591725" cy="555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6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4967913" y="886600"/>
            <a:ext cx="37909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FFFFFF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4025"/>
            <a:ext cx="912971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78175" y="72750"/>
            <a:ext cx="1696125" cy="68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7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35266" y="1288926"/>
            <a:ext cx="1415984" cy="7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7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697174" y="3132146"/>
            <a:ext cx="1409699" cy="79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7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449776" y="1366900"/>
            <a:ext cx="1409700" cy="78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7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64275" y="3127900"/>
            <a:ext cx="1415975" cy="792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7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728925" y="2217750"/>
            <a:ext cx="1415975" cy="792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7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428250" y="3195700"/>
            <a:ext cx="1409700" cy="789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7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487875" y="72750"/>
            <a:ext cx="1312725" cy="131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7">
            <a:hlinkClick r:id="rId18"/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413475" y="2253475"/>
            <a:ext cx="1409700" cy="7996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roximity Sensor Home Button 1.3.0 Apk (Android 4.1.x - Jelly Bean) | APK  Tools" id="218" name="Google Shape;218;p17">
            <a:hlinkClick action="ppaction://hlinkshowjump?jump=firstslide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8527375" y="4571525"/>
            <a:ext cx="562525" cy="56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7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-849400" y="-29050"/>
            <a:ext cx="2230375" cy="223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7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1278850" y="2452275"/>
            <a:ext cx="637718" cy="162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17">
            <a:hlinkClick action="ppaction://hlinkshowjump?jump=previousslide"/>
          </p:cNvPr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794500" y="4545275"/>
            <a:ext cx="591725" cy="555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17">
            <a:hlinkClick r:id="rId26"/>
          </p:cNvPr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158000" y="1361775"/>
            <a:ext cx="1441400" cy="79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7">
            <a:hlinkClick r:id="rId28"/>
          </p:cNvPr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158000" y="2277100"/>
            <a:ext cx="1415975" cy="763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7">
            <a:hlinkClick r:id="rId30"/>
          </p:cNvPr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397750" y="3194026"/>
            <a:ext cx="1409700" cy="740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7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4800600" y="1114300"/>
            <a:ext cx="3790950" cy="37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6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790513"/>
            <a:ext cx="9144001" cy="1372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0650" y="45850"/>
            <a:ext cx="2728674" cy="2676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18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21826" y="138375"/>
            <a:ext cx="1662450" cy="221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76425" y="2358750"/>
            <a:ext cx="2407200" cy="240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18">
            <a:hlinkClick r:id="rId9"/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368111">
            <a:off x="1042550" y="2109912"/>
            <a:ext cx="814326" cy="83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18">
            <a:hlinkClick r:id="rId11"/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303936">
            <a:off x="177199" y="2042549"/>
            <a:ext cx="860399" cy="97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18">
            <a:hlinkClick r:id="rId13"/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438068">
            <a:off x="264959" y="2610879"/>
            <a:ext cx="855782" cy="882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18">
            <a:hlinkClick r:id="rId15"/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 rot="-467604">
            <a:off x="272712" y="3018974"/>
            <a:ext cx="810676" cy="945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18">
            <a:hlinkClick r:id="rId17"/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 rot="-372592">
            <a:off x="1143725" y="2434725"/>
            <a:ext cx="856100" cy="864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8">
            <a:hlinkClick r:id="rId19"/>
          </p:cNvPr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 rot="-412622">
            <a:off x="1204300" y="2922250"/>
            <a:ext cx="819522" cy="807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8">
            <a:hlinkClick r:id="rId21"/>
          </p:cNvPr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rot="-602878">
            <a:off x="339505" y="3310308"/>
            <a:ext cx="942750" cy="940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8">
            <a:hlinkClick r:id="rId23"/>
          </p:cNvPr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 rot="-512114">
            <a:off x="1341500" y="3460050"/>
            <a:ext cx="826150" cy="641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8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2744275" y="138375"/>
            <a:ext cx="6235050" cy="3011850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18">
            <a:hlinkClick r:id="rId26"/>
          </p:cNvPr>
          <p:cNvSpPr txBox="1"/>
          <p:nvPr/>
        </p:nvSpPr>
        <p:spPr>
          <a:xfrm>
            <a:off x="2868150" y="1734850"/>
            <a:ext cx="645000" cy="6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8">
            <a:hlinkClick r:id="rId27"/>
          </p:cNvPr>
          <p:cNvSpPr txBox="1"/>
          <p:nvPr/>
        </p:nvSpPr>
        <p:spPr>
          <a:xfrm>
            <a:off x="3773975" y="1206125"/>
            <a:ext cx="9315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Proximity Sensor Home Button 1.3.0 Apk (Android 4.1.x - Jelly Bean) | APK  Tools" id="246" name="Google Shape;246;p18">
            <a:hlinkClick action="ppaction://hlinkshowjump?jump=firstslide"/>
          </p:cNvPr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8416800" y="4511225"/>
            <a:ext cx="562525" cy="56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